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1"/>
    <p:restoredTop sz="84590"/>
  </p:normalViewPr>
  <p:slideViewPr>
    <p:cSldViewPr snapToGrid="0">
      <p:cViewPr varScale="1">
        <p:scale>
          <a:sx n="69" d="100"/>
          <a:sy n="69" d="100"/>
        </p:scale>
        <p:origin x="21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TRAIN</a:t>
            </a:r>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t>
            </a:r>
            <a:r>
              <a:rPr lang="en-US"/>
              <a:t>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7/8/24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7/8/24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7/8/24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lnSpcReduction="1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11565</TotalTime>
  <Words>5318</Words>
  <Application>Microsoft Macintosh PowerPoint</Application>
  <PresentationFormat>Widescreen</PresentationFormat>
  <Paragraphs>543</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38</cp:revision>
  <dcterms:created xsi:type="dcterms:W3CDTF">2024-07-01T21:51:20Z</dcterms:created>
  <dcterms:modified xsi:type="dcterms:W3CDTF">2024-07-09T22:39:22Z</dcterms:modified>
</cp:coreProperties>
</file>